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7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E0E"/>
    <a:srgbClr val="03305B"/>
    <a:srgbClr val="030303"/>
    <a:srgbClr val="DDD3D2"/>
    <a:srgbClr val="E1E2E4"/>
    <a:srgbClr val="E2E2E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D0618-ACF0-4783-81BE-C53B4CAAA928}" v="198" dt="2018-12-29T23:37:26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diminas Kapustavicius" userId="afa06326152c962e" providerId="LiveId" clId="{7B6D0618-ACF0-4783-81BE-C53B4CAAA928}"/>
    <pc:docChg chg="undo custSel delSld modSld sldOrd">
      <pc:chgData name="Gediminas Kapustavicius" userId="afa06326152c962e" providerId="LiveId" clId="{7B6D0618-ACF0-4783-81BE-C53B4CAAA928}" dt="2018-12-29T23:37:26.562" v="947" actId="207"/>
      <pc:docMkLst>
        <pc:docMk/>
      </pc:docMkLst>
      <pc:sldChg chg="del">
        <pc:chgData name="Gediminas Kapustavicius" userId="afa06326152c962e" providerId="LiveId" clId="{7B6D0618-ACF0-4783-81BE-C53B4CAAA928}" dt="2018-12-29T22:17:33.586" v="1" actId="2696"/>
        <pc:sldMkLst>
          <pc:docMk/>
          <pc:sldMk cId="2648874012" sldId="257"/>
        </pc:sldMkLst>
      </pc:sldChg>
      <pc:sldChg chg="del">
        <pc:chgData name="Gediminas Kapustavicius" userId="afa06326152c962e" providerId="LiveId" clId="{7B6D0618-ACF0-4783-81BE-C53B4CAAA928}" dt="2018-12-29T22:17:30.997" v="0" actId="2696"/>
        <pc:sldMkLst>
          <pc:docMk/>
          <pc:sldMk cId="1086475995" sldId="258"/>
        </pc:sldMkLst>
      </pc:sldChg>
      <pc:sldChg chg="del">
        <pc:chgData name="Gediminas Kapustavicius" userId="afa06326152c962e" providerId="LiveId" clId="{7B6D0618-ACF0-4783-81BE-C53B4CAAA928}" dt="2018-12-29T22:18:13.448" v="5" actId="2696"/>
        <pc:sldMkLst>
          <pc:docMk/>
          <pc:sldMk cId="2039230759" sldId="260"/>
        </pc:sldMkLst>
      </pc:sldChg>
      <pc:sldChg chg="modSp">
        <pc:chgData name="Gediminas Kapustavicius" userId="afa06326152c962e" providerId="LiveId" clId="{7B6D0618-ACF0-4783-81BE-C53B4CAAA928}" dt="2018-12-29T23:37:26.562" v="947" actId="207"/>
        <pc:sldMkLst>
          <pc:docMk/>
          <pc:sldMk cId="1641188367" sldId="261"/>
        </pc:sldMkLst>
        <pc:spChg chg="mod">
          <ac:chgData name="Gediminas Kapustavicius" userId="afa06326152c962e" providerId="LiveId" clId="{7B6D0618-ACF0-4783-81BE-C53B4CAAA928}" dt="2018-12-29T22:46:11.084" v="348" actId="1076"/>
          <ac:spMkLst>
            <pc:docMk/>
            <pc:sldMk cId="1641188367" sldId="261"/>
            <ac:spMk id="3" creationId="{62515E5F-3041-4AC4-A8C5-E5975DA84CFB}"/>
          </ac:spMkLst>
        </pc:spChg>
        <pc:spChg chg="mod">
          <ac:chgData name="Gediminas Kapustavicius" userId="afa06326152c962e" providerId="LiveId" clId="{7B6D0618-ACF0-4783-81BE-C53B4CAAA928}" dt="2018-12-29T23:37:26.562" v="947" actId="207"/>
          <ac:spMkLst>
            <pc:docMk/>
            <pc:sldMk cId="1641188367" sldId="261"/>
            <ac:spMk id="4" creationId="{0A4B05EC-C65F-4CAF-AE68-D933EA5D9203}"/>
          </ac:spMkLst>
        </pc:spChg>
      </pc:sldChg>
      <pc:sldChg chg="del ord">
        <pc:chgData name="Gediminas Kapustavicius" userId="afa06326152c962e" providerId="LiveId" clId="{7B6D0618-ACF0-4783-81BE-C53B4CAAA928}" dt="2018-12-29T23:09:19.353" v="774" actId="2696"/>
        <pc:sldMkLst>
          <pc:docMk/>
          <pc:sldMk cId="2351952906" sldId="263"/>
        </pc:sldMkLst>
      </pc:sldChg>
      <pc:sldChg chg="del">
        <pc:chgData name="Gediminas Kapustavicius" userId="afa06326152c962e" providerId="LiveId" clId="{7B6D0618-ACF0-4783-81BE-C53B4CAAA928}" dt="2018-12-29T22:17:39.080" v="2" actId="2696"/>
        <pc:sldMkLst>
          <pc:docMk/>
          <pc:sldMk cId="1445075393" sldId="264"/>
        </pc:sldMkLst>
      </pc:sldChg>
      <pc:sldChg chg="del">
        <pc:chgData name="Gediminas Kapustavicius" userId="afa06326152c962e" providerId="LiveId" clId="{7B6D0618-ACF0-4783-81BE-C53B4CAAA928}" dt="2018-12-29T22:53:07.758" v="367" actId="2696"/>
        <pc:sldMkLst>
          <pc:docMk/>
          <pc:sldMk cId="1658608135" sldId="265"/>
        </pc:sldMkLst>
      </pc:sldChg>
      <pc:sldChg chg="del">
        <pc:chgData name="Gediminas Kapustavicius" userId="afa06326152c962e" providerId="LiveId" clId="{7B6D0618-ACF0-4783-81BE-C53B4CAAA928}" dt="2018-12-29T22:17:43.667" v="3" actId="2696"/>
        <pc:sldMkLst>
          <pc:docMk/>
          <pc:sldMk cId="404241426" sldId="266"/>
        </pc:sldMkLst>
      </pc:sldChg>
      <pc:sldChg chg="addSp modSp modAnim">
        <pc:chgData name="Gediminas Kapustavicius" userId="afa06326152c962e" providerId="LiveId" clId="{7B6D0618-ACF0-4783-81BE-C53B4CAAA928}" dt="2018-12-29T23:33:15.521" v="920" actId="20577"/>
        <pc:sldMkLst>
          <pc:docMk/>
          <pc:sldMk cId="1215541838" sldId="266"/>
        </pc:sldMkLst>
        <pc:spChg chg="mod">
          <ac:chgData name="Gediminas Kapustavicius" userId="afa06326152c962e" providerId="LiveId" clId="{7B6D0618-ACF0-4783-81BE-C53B4CAAA928}" dt="2018-12-29T22:50:25.249" v="363" actId="339"/>
          <ac:spMkLst>
            <pc:docMk/>
            <pc:sldMk cId="1215541838" sldId="266"/>
            <ac:spMk id="3" creationId="{62515E5F-3041-4AC4-A8C5-E5975DA84CFB}"/>
          </ac:spMkLst>
        </pc:spChg>
        <pc:spChg chg="mod">
          <ac:chgData name="Gediminas Kapustavicius" userId="afa06326152c962e" providerId="LiveId" clId="{7B6D0618-ACF0-4783-81BE-C53B4CAAA928}" dt="2018-12-29T23:29:49.743" v="890" actId="20577"/>
          <ac:spMkLst>
            <pc:docMk/>
            <pc:sldMk cId="1215541838" sldId="266"/>
            <ac:spMk id="4" creationId="{0A4B05EC-C65F-4CAF-AE68-D933EA5D9203}"/>
          </ac:spMkLst>
        </pc:spChg>
        <pc:spChg chg="add mod">
          <ac:chgData name="Gediminas Kapustavicius" userId="afa06326152c962e" providerId="LiveId" clId="{7B6D0618-ACF0-4783-81BE-C53B4CAAA928}" dt="2018-12-29T23:23:58.291" v="845" actId="20577"/>
          <ac:spMkLst>
            <pc:docMk/>
            <pc:sldMk cId="1215541838" sldId="266"/>
            <ac:spMk id="5" creationId="{CF450F7C-8436-4002-BEF9-D58AE242B3F1}"/>
          </ac:spMkLst>
        </pc:spChg>
        <pc:spChg chg="add mod">
          <ac:chgData name="Gediminas Kapustavicius" userId="afa06326152c962e" providerId="LiveId" clId="{7B6D0618-ACF0-4783-81BE-C53B4CAAA928}" dt="2018-12-29T23:24:05.925" v="858" actId="20577"/>
          <ac:spMkLst>
            <pc:docMk/>
            <pc:sldMk cId="1215541838" sldId="266"/>
            <ac:spMk id="6" creationId="{5AEEE632-F9D5-4E81-B151-4793D86EF9E6}"/>
          </ac:spMkLst>
        </pc:spChg>
        <pc:spChg chg="add mod">
          <ac:chgData name="Gediminas Kapustavicius" userId="afa06326152c962e" providerId="LiveId" clId="{7B6D0618-ACF0-4783-81BE-C53B4CAAA928}" dt="2018-12-29T23:33:15.521" v="920" actId="20577"/>
          <ac:spMkLst>
            <pc:docMk/>
            <pc:sldMk cId="1215541838" sldId="266"/>
            <ac:spMk id="7" creationId="{06731392-A45A-4AF5-B4B2-425E86BF1DA8}"/>
          </ac:spMkLst>
        </pc:spChg>
        <pc:spChg chg="add mod">
          <ac:chgData name="Gediminas Kapustavicius" userId="afa06326152c962e" providerId="LiveId" clId="{7B6D0618-ACF0-4783-81BE-C53B4CAAA928}" dt="2018-12-29T23:24:24.660" v="884" actId="20577"/>
          <ac:spMkLst>
            <pc:docMk/>
            <pc:sldMk cId="1215541838" sldId="266"/>
            <ac:spMk id="8" creationId="{E7C0D178-4A90-419F-9693-6795D4F0C84B}"/>
          </ac:spMkLst>
        </pc:spChg>
        <pc:spChg chg="add mod">
          <ac:chgData name="Gediminas Kapustavicius" userId="afa06326152c962e" providerId="LiveId" clId="{7B6D0618-ACF0-4783-81BE-C53B4CAAA928}" dt="2018-12-29T23:29:44.591" v="889" actId="20577"/>
          <ac:spMkLst>
            <pc:docMk/>
            <pc:sldMk cId="1215541838" sldId="266"/>
            <ac:spMk id="9" creationId="{892BE800-22FE-4A4C-8251-9568EA1AB12E}"/>
          </ac:spMkLst>
        </pc:spChg>
      </pc:sldChg>
      <pc:sldChg chg="modSp modAnim">
        <pc:chgData name="Gediminas Kapustavicius" userId="afa06326152c962e" providerId="LiveId" clId="{7B6D0618-ACF0-4783-81BE-C53B4CAAA928}" dt="2018-12-29T23:36:43.927" v="945" actId="14100"/>
        <pc:sldMkLst>
          <pc:docMk/>
          <pc:sldMk cId="2488340469" sldId="267"/>
        </pc:sldMkLst>
        <pc:spChg chg="mod">
          <ac:chgData name="Gediminas Kapustavicius" userId="afa06326152c962e" providerId="LiveId" clId="{7B6D0618-ACF0-4783-81BE-C53B4CAAA928}" dt="2018-12-29T23:15:36.528" v="794" actId="1076"/>
          <ac:spMkLst>
            <pc:docMk/>
            <pc:sldMk cId="2488340469" sldId="267"/>
            <ac:spMk id="3" creationId="{62515E5F-3041-4AC4-A8C5-E5975DA84CFB}"/>
          </ac:spMkLst>
        </pc:spChg>
        <pc:spChg chg="mod">
          <ac:chgData name="Gediminas Kapustavicius" userId="afa06326152c962e" providerId="LiveId" clId="{7B6D0618-ACF0-4783-81BE-C53B4CAAA928}" dt="2018-12-29T23:29:57.479" v="891" actId="20577"/>
          <ac:spMkLst>
            <pc:docMk/>
            <pc:sldMk cId="2488340469" sldId="267"/>
            <ac:spMk id="4" creationId="{0A4B05EC-C65F-4CAF-AE68-D933EA5D9203}"/>
          </ac:spMkLst>
        </pc:spChg>
        <pc:spChg chg="mod">
          <ac:chgData name="Gediminas Kapustavicius" userId="afa06326152c962e" providerId="LiveId" clId="{7B6D0618-ACF0-4783-81BE-C53B4CAAA928}" dt="2018-12-29T23:30:22.895" v="893" actId="20577"/>
          <ac:spMkLst>
            <pc:docMk/>
            <pc:sldMk cId="2488340469" sldId="267"/>
            <ac:spMk id="5" creationId="{CF450F7C-8436-4002-BEF9-D58AE242B3F1}"/>
          </ac:spMkLst>
        </pc:spChg>
        <pc:spChg chg="mod">
          <ac:chgData name="Gediminas Kapustavicius" userId="afa06326152c962e" providerId="LiveId" clId="{7B6D0618-ACF0-4783-81BE-C53B4CAAA928}" dt="2018-12-29T23:30:30.893" v="895" actId="20577"/>
          <ac:spMkLst>
            <pc:docMk/>
            <pc:sldMk cId="2488340469" sldId="267"/>
            <ac:spMk id="6" creationId="{5AEEE632-F9D5-4E81-B151-4793D86EF9E6}"/>
          </ac:spMkLst>
        </pc:spChg>
        <pc:spChg chg="mod">
          <ac:chgData name="Gediminas Kapustavicius" userId="afa06326152c962e" providerId="LiveId" clId="{7B6D0618-ACF0-4783-81BE-C53B4CAAA928}" dt="2018-12-29T23:36:43.927" v="945" actId="14100"/>
          <ac:spMkLst>
            <pc:docMk/>
            <pc:sldMk cId="2488340469" sldId="267"/>
            <ac:spMk id="7" creationId="{06731392-A45A-4AF5-B4B2-425E86BF1DA8}"/>
          </ac:spMkLst>
        </pc:spChg>
        <pc:spChg chg="mod">
          <ac:chgData name="Gediminas Kapustavicius" userId="afa06326152c962e" providerId="LiveId" clId="{7B6D0618-ACF0-4783-81BE-C53B4CAAA928}" dt="2018-12-29T23:35:21.340" v="939" actId="20577"/>
          <ac:spMkLst>
            <pc:docMk/>
            <pc:sldMk cId="2488340469" sldId="267"/>
            <ac:spMk id="8" creationId="{E7C0D178-4A90-419F-9693-6795D4F0C84B}"/>
          </ac:spMkLst>
        </pc:spChg>
        <pc:spChg chg="mod">
          <ac:chgData name="Gediminas Kapustavicius" userId="afa06326152c962e" providerId="LiveId" clId="{7B6D0618-ACF0-4783-81BE-C53B4CAAA928}" dt="2018-12-29T23:17:27.071" v="798" actId="339"/>
          <ac:spMkLst>
            <pc:docMk/>
            <pc:sldMk cId="2488340469" sldId="267"/>
            <ac:spMk id="9" creationId="{892BE800-22FE-4A4C-8251-9568EA1AB1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32E2145-B28D-47A4-81CB-CCB56DAA5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F57CB200-BF44-411A-A9C4-75C161ADF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4AAB85E9-4D31-47AF-8E16-9749C5BD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9F06F87-C0C8-4DE4-9F07-50E244BF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B0E0111-4A1E-48B8-AF8E-4D83B85E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1448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DB41BE1-A0DE-4FD3-9547-73B510AF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D7854CF9-5FE8-4E98-A17A-C816F4E4D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A070E5E-501D-4AAF-B72A-CD0C61356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E9BD7C3-A703-4B76-9008-5D28AFBF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548702F-4F1E-4842-BC11-D74628D85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303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659CEFBF-39C4-46D1-A1AF-C00B33D264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B5F74C78-8269-4FF3-AD25-7F03139C7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C9CB5AD5-812B-4E52-96D6-4DCE7D4B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D6FDD48D-0D46-4D0A-9F27-6E991D76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52309A3-A7D3-42AE-B88C-046329D47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9823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D70A62C-93BD-469F-9A95-41B7485E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F943356-18EE-45E5-8FF5-9B1596D13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632800BC-6E9A-4DD9-98EA-ADB407DB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E973681-A589-429D-933D-AFB764C82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FD8881C-4712-4A07-8768-68A63483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99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D0F01AF-6BC5-4DC3-8E22-323FB3FB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11256F1E-8A43-462E-A76C-6D986A9D9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506C837-ACDC-422E-B46D-670C4725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01743B0-FC6C-4512-BB1F-FD34D5ED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086495A-9226-45A9-B8D4-0450590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041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AD1C02-E278-41ED-9654-3CA8A32C0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FBD754F-E775-48EC-BB9D-D6A2CF464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B50F4B3-26BF-4BF4-920D-BD51CAFDD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5281FFE7-868E-4827-B1B0-6B991379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56680B55-E180-42DD-813B-E9936BCC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CFA9CD0-1E7C-4A2D-B76A-4B83254C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988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7C2D258-602A-4759-A280-ED58158BC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F95D4BA2-2541-4D98-B513-224EAE4E6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A17AC919-B097-47B3-B339-E6BD59556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A59FCF67-1908-4660-9E6E-6282ECF0B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2EDCB397-D1EC-4C05-96A4-EF4872417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9470F773-6F6A-419F-B5DC-0DDF91CC1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C651E2F9-2414-41CA-8466-D0C19F02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A8CD91A9-6294-4EB7-9586-2DFB8609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169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EE26A28-714D-4828-A8E5-4D58338C1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C2F551E1-DD01-46F1-BEEF-48C4C48E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7EE9A859-64FC-4D9F-9158-97E65824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76F4C2A8-F6FB-4F75-9D5D-62D5E5C2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528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DC819401-3490-4C79-A93B-7E49E5C0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60C2689C-5CDA-4E9D-ABB9-FD907783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647D9877-0CBE-437E-A01A-08CFD37E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428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03629B2-0FC3-404D-A476-3DBBF3528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E191F21-2984-459A-BF34-95BA2CED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0436375D-C9A9-45B7-83CD-1CF7BBB43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46A74CCF-B84C-45FA-B73A-BB97A703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FB917C2E-E238-4A31-97AA-1ADE44CD4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0DAC384-87C1-4729-AB3A-E21F28786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8268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49EFA12-A86B-4494-86C1-D5371E0E5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90DD4C96-2AD4-4A59-B1C5-48F007D40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9DE2C281-BD7A-4B4E-89BE-0CEB91772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106B6E3C-D9DD-4466-B960-9AE6C675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5A277935-D370-4005-9048-847DC5FE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6B536444-8CAF-4E35-A216-C1E1724A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9306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12B3CB50-7F86-4C0F-8FF6-1D8E0DD2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FECA99D7-8D4B-45DE-B788-884B66463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C42D5C1-C1E6-4E9C-8133-CE2552B97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D9494-8347-454D-B834-A3E1ACC76D64}" type="datetimeFigureOut">
              <a:rPr lang="lt-LT" smtClean="0"/>
              <a:t>2018-12-29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A096233-2017-46A8-BFD6-CD8588248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B652F94-5C40-46B6-9814-3AEFEFC69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7DE32-7A04-48EB-95BC-322D690B46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834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B4270FD2-01D9-4415-A78C-783701745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220308" cy="33903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515E5F-3041-4AC4-A8C5-E5975DA84CFB}"/>
              </a:ext>
            </a:extLst>
          </p:cNvPr>
          <p:cNvSpPr txBox="1"/>
          <p:nvPr/>
        </p:nvSpPr>
        <p:spPr>
          <a:xfrm>
            <a:off x="3551583" y="1842051"/>
            <a:ext cx="7974234" cy="156966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lt-LT" sz="4800" b="1" dirty="0">
                <a:solidFill>
                  <a:srgbClr val="C00000"/>
                </a:solidFill>
                <a:latin typeface="Arial Black" panose="020B0A04020102020204" pitchFamily="34" charset="0"/>
              </a:rPr>
              <a:t>VIEŠPATIES MALONĖS </a:t>
            </a:r>
          </a:p>
          <a:p>
            <a:pPr algn="ctr"/>
            <a:r>
              <a:rPr lang="lt-LT" sz="4800" b="1" dirty="0">
                <a:solidFill>
                  <a:srgbClr val="C00000"/>
                </a:solidFill>
                <a:latin typeface="Arial Black" panose="020B0A04020102020204" pitchFamily="34" charset="0"/>
              </a:rPr>
              <a:t>METAI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0A4B05EC-C65F-4CAF-AE68-D933EA5D9203}"/>
              </a:ext>
            </a:extLst>
          </p:cNvPr>
          <p:cNvSpPr/>
          <p:nvPr/>
        </p:nvSpPr>
        <p:spPr>
          <a:xfrm>
            <a:off x="1762539" y="4393888"/>
            <a:ext cx="956807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„Viešpaties Dvasia ant manęs, nes Jis patepė mane skelbti Gerąją naujieną vargšams, pasiuntė mane gydyti tų, kurių širdys sudužusios, skelbti belaisviams išvadavimo, akliesiems – regėjimo, siuntė vaduoti prislėgtųjų ir skelbti </a:t>
            </a:r>
            <a:r>
              <a:rPr lang="lt-LT" sz="24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maloningųjų Viešpaties metų“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lt-LT" sz="24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Lk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 4, 18-19)</a:t>
            </a:r>
            <a:endParaRPr lang="lt-L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18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B4270FD2-01D9-4415-A78C-783701745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220308" cy="33903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515E5F-3041-4AC4-A8C5-E5975DA84CFB}"/>
              </a:ext>
            </a:extLst>
          </p:cNvPr>
          <p:cNvSpPr txBox="1"/>
          <p:nvPr/>
        </p:nvSpPr>
        <p:spPr>
          <a:xfrm>
            <a:off x="4333462" y="357809"/>
            <a:ext cx="7604711" cy="58477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1. JĖZAUS MISIJA NEPASIKEITĖ.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0A4B05EC-C65F-4CAF-AE68-D933EA5D9203}"/>
              </a:ext>
            </a:extLst>
          </p:cNvPr>
          <p:cNvSpPr/>
          <p:nvPr/>
        </p:nvSpPr>
        <p:spPr>
          <a:xfrm>
            <a:off x="4784034" y="1160359"/>
            <a:ext cx="6917636" cy="230832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„Viešpaties Dvasia ant manęs, nes Jis patepė mane skelbti </a:t>
            </a:r>
            <a:r>
              <a:rPr lang="lt-LT" sz="24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Gerąją naujieną 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vargšams, pasiuntė mane gydyti tų, kurių </a:t>
            </a:r>
            <a:r>
              <a:rPr lang="lt-LT" sz="2400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širdys sudužusios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, skelbti belaisviams išvadavimo, </a:t>
            </a:r>
            <a:r>
              <a:rPr lang="lt-LT" sz="2400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akliesiems – regėjimo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, siuntė </a:t>
            </a:r>
            <a:r>
              <a:rPr lang="lt-LT" sz="2400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vaduoti prislėgtųjų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 ir skelbti maloningųjų Viešpaties metų“ (</a:t>
            </a:r>
            <a:r>
              <a:rPr lang="lt-LT" sz="24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Lk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 4, 18-19)</a:t>
            </a:r>
            <a:endParaRPr lang="lt-L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450F7C-8436-4002-BEF9-D58AE242B3F1}"/>
              </a:ext>
            </a:extLst>
          </p:cNvPr>
          <p:cNvSpPr txBox="1"/>
          <p:nvPr/>
        </p:nvSpPr>
        <p:spPr>
          <a:xfrm>
            <a:off x="4916556" y="3763617"/>
            <a:ext cx="5644494" cy="52322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Jėzus turi tau gerų naujienų.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5AEEE632-F9D5-4E81-B151-4793D86EF9E6}"/>
              </a:ext>
            </a:extLst>
          </p:cNvPr>
          <p:cNvSpPr/>
          <p:nvPr/>
        </p:nvSpPr>
        <p:spPr>
          <a:xfrm>
            <a:off x="4914904" y="4516543"/>
            <a:ext cx="5779146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Jėzus nori išgydyti tavo širdį. </a:t>
            </a:r>
            <a:endParaRPr lang="lt-LT" sz="2800" dirty="0"/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06731392-A45A-4AF5-B4B2-425E86BF1DA8}"/>
              </a:ext>
            </a:extLst>
          </p:cNvPr>
          <p:cNvSpPr/>
          <p:nvPr/>
        </p:nvSpPr>
        <p:spPr>
          <a:xfrm>
            <a:off x="4940552" y="5285168"/>
            <a:ext cx="6040436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Jėzus nori išvaduoti tavo sielą. </a:t>
            </a:r>
            <a:endParaRPr lang="lt-LT" sz="2800" dirty="0"/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E7C0D178-4A90-419F-9693-6795D4F0C84B}"/>
              </a:ext>
            </a:extLst>
          </p:cNvPr>
          <p:cNvSpPr/>
          <p:nvPr/>
        </p:nvSpPr>
        <p:spPr>
          <a:xfrm>
            <a:off x="4953803" y="6027290"/>
            <a:ext cx="5442516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Jėzus nori atverti tavo akis. </a:t>
            </a:r>
            <a:endParaRPr lang="lt-LT" sz="2800" dirty="0"/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892BE800-22FE-4A4C-8251-9568EA1AB12E}"/>
              </a:ext>
            </a:extLst>
          </p:cNvPr>
          <p:cNvSpPr/>
          <p:nvPr/>
        </p:nvSpPr>
        <p:spPr>
          <a:xfrm>
            <a:off x="546879" y="4370770"/>
            <a:ext cx="3495033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just"/>
            <a:r>
              <a:rPr lang="lt-LT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„Jėzus Kristus yra tas pats vakar, šiandien ir per amžius“ (</a:t>
            </a:r>
            <a:r>
              <a:rPr lang="lt-LT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lt-LT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13, 8)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4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B4270FD2-01D9-4415-A78C-783701745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220308" cy="33903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515E5F-3041-4AC4-A8C5-E5975DA84CFB}"/>
              </a:ext>
            </a:extLst>
          </p:cNvPr>
          <p:cNvSpPr txBox="1"/>
          <p:nvPr/>
        </p:nvSpPr>
        <p:spPr>
          <a:xfrm>
            <a:off x="4479235" y="357809"/>
            <a:ext cx="7161897" cy="58477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2. MŪSŲ MISIJA NEPASIKEITĖ.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0A4B05EC-C65F-4CAF-AE68-D933EA5D9203}"/>
              </a:ext>
            </a:extLst>
          </p:cNvPr>
          <p:cNvSpPr/>
          <p:nvPr/>
        </p:nvSpPr>
        <p:spPr>
          <a:xfrm>
            <a:off x="4558748" y="1094097"/>
            <a:ext cx="6917636" cy="230832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„Viešpaties Dvasia ant manęs, nes Jis patepė mane </a:t>
            </a:r>
            <a:r>
              <a:rPr lang="lt-LT" sz="2400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skelbti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 Gerąją naujieną vargšams, pasiuntė mane </a:t>
            </a:r>
            <a:r>
              <a:rPr lang="lt-LT" sz="2400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gydyti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 tų, kurių širdys sudužusios, skelbti belaisviams išvadavimo, akliesiems – </a:t>
            </a:r>
            <a:r>
              <a:rPr lang="lt-LT" sz="2400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regėjimo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, siuntė </a:t>
            </a:r>
            <a:r>
              <a:rPr lang="lt-LT" sz="2400" b="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vaduoti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 prislėgtųjų ir skelbti maloningųjų Viešpaties metų“ (</a:t>
            </a:r>
            <a:r>
              <a:rPr lang="lt-LT" sz="24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Lk</a:t>
            </a:r>
            <a:r>
              <a:rPr lang="lt-LT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 4, 18-19)</a:t>
            </a:r>
            <a:endParaRPr lang="lt-L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450F7C-8436-4002-BEF9-D58AE242B3F1}"/>
              </a:ext>
            </a:extLst>
          </p:cNvPr>
          <p:cNvSpPr txBox="1"/>
          <p:nvPr/>
        </p:nvSpPr>
        <p:spPr>
          <a:xfrm>
            <a:off x="4691270" y="3737113"/>
            <a:ext cx="5904180" cy="52322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Skelbti geras žinias. (</a:t>
            </a:r>
            <a:r>
              <a:rPr lang="lt-LT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</a:t>
            </a: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4, 29)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5AEEE632-F9D5-4E81-B151-4793D86EF9E6}"/>
              </a:ext>
            </a:extLst>
          </p:cNvPr>
          <p:cNvSpPr/>
          <p:nvPr/>
        </p:nvSpPr>
        <p:spPr>
          <a:xfrm>
            <a:off x="4716121" y="4516543"/>
            <a:ext cx="6157455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Gydyti geru žodžiu. (Pat 12, 18) </a:t>
            </a:r>
            <a:endParaRPr lang="lt-LT" sz="2800" dirty="0"/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06731392-A45A-4AF5-B4B2-425E86BF1DA8}"/>
              </a:ext>
            </a:extLst>
          </p:cNvPr>
          <p:cNvSpPr/>
          <p:nvPr/>
        </p:nvSpPr>
        <p:spPr>
          <a:xfrm>
            <a:off x="4715265" y="5298420"/>
            <a:ext cx="6800874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Vaduoti geru pavyzdžiu. (1Tim 4, 16) </a:t>
            </a:r>
            <a:endParaRPr lang="lt-LT" sz="2800" dirty="0"/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E7C0D178-4A90-419F-9693-6795D4F0C84B}"/>
              </a:ext>
            </a:extLst>
          </p:cNvPr>
          <p:cNvSpPr/>
          <p:nvPr/>
        </p:nvSpPr>
        <p:spPr>
          <a:xfrm>
            <a:off x="4755020" y="6106803"/>
            <a:ext cx="6200736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lt-L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Šviesti gerais darbais. (Mt 5, 16) </a:t>
            </a:r>
            <a:endParaRPr lang="lt-LT" sz="2800" dirty="0"/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892BE800-22FE-4A4C-8251-9568EA1AB12E}"/>
              </a:ext>
            </a:extLst>
          </p:cNvPr>
          <p:cNvSpPr/>
          <p:nvPr/>
        </p:nvSpPr>
        <p:spPr>
          <a:xfrm>
            <a:off x="613139" y="4211743"/>
            <a:ext cx="3243244" cy="1938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„Kai ant jūsų nužengs Šventoji Dvasia, jūs gausite jėgos ir tapsite mano liudytojais“ </a:t>
            </a:r>
          </a:p>
          <a:p>
            <a:pPr algn="ctr"/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dirty="0" err="1">
                <a:latin typeface="Arial" panose="020B0604020202020204" pitchFamily="34" charset="0"/>
                <a:cs typeface="Arial" panose="020B0604020202020204" pitchFamily="34" charset="0"/>
              </a:rPr>
              <a:t>Apd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 1, 8) </a:t>
            </a:r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3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227</Words>
  <Application>Microsoft Office PowerPoint</Application>
  <PresentationFormat>Plačiaekranė</PresentationFormat>
  <Paragraphs>18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Wingdings</vt:lpstr>
      <vt:lpstr>„Office“ tema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5</cp:revision>
  <dcterms:created xsi:type="dcterms:W3CDTF">2018-12-29T21:18:29Z</dcterms:created>
  <dcterms:modified xsi:type="dcterms:W3CDTF">2018-12-29T23:37:29Z</dcterms:modified>
</cp:coreProperties>
</file>